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0" r:id="rId3"/>
    <p:sldId id="281" r:id="rId4"/>
    <p:sldId id="261" r:id="rId5"/>
    <p:sldId id="257" r:id="rId6"/>
    <p:sldId id="265" r:id="rId7"/>
    <p:sldId id="282" r:id="rId8"/>
    <p:sldId id="258" r:id="rId9"/>
    <p:sldId id="262" r:id="rId10"/>
    <p:sldId id="264" r:id="rId11"/>
    <p:sldId id="263" r:id="rId12"/>
    <p:sldId id="268" r:id="rId13"/>
    <p:sldId id="266" r:id="rId14"/>
    <p:sldId id="280" r:id="rId15"/>
    <p:sldId id="270" r:id="rId16"/>
    <p:sldId id="267" r:id="rId17"/>
    <p:sldId id="277" r:id="rId18"/>
    <p:sldId id="278" r:id="rId19"/>
    <p:sldId id="279" r:id="rId20"/>
    <p:sldId id="271" r:id="rId21"/>
    <p:sldId id="275" r:id="rId22"/>
    <p:sldId id="276" r:id="rId23"/>
    <p:sldId id="283" r:id="rId24"/>
    <p:sldId id="284" r:id="rId25"/>
    <p:sldId id="285" r:id="rId26"/>
    <p:sldId id="286" r:id="rId27"/>
    <p:sldId id="272" r:id="rId28"/>
    <p:sldId id="27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7" autoAdjust="0"/>
    <p:restoredTop sz="94660"/>
  </p:normalViewPr>
  <p:slideViewPr>
    <p:cSldViewPr snapToGrid="0">
      <p:cViewPr varScale="1">
        <p:scale>
          <a:sx n="82" d="100"/>
          <a:sy n="82" d="100"/>
        </p:scale>
        <p:origin x="357" y="46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E7BAF-538B-4254-8164-B836CB617D1B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B4D65-D703-48E4-952B-DCF24B8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9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Udara Alwis</a:t>
            </a:r>
            <a:r>
              <a:rPr lang="en-US" baseline="0" dirty="0"/>
              <a:t>. I’m a </a:t>
            </a:r>
            <a:r>
              <a:rPr lang="en-US" baseline="0" dirty="0" err="1"/>
              <a:t>Xamarin</a:t>
            </a:r>
            <a:r>
              <a:rPr lang="en-US" baseline="0" dirty="0"/>
              <a:t> Developer here in Singapore, and guilty as charged I’m a crazy </a:t>
            </a:r>
            <a:r>
              <a:rPr lang="en-US" baseline="0" dirty="0" err="1"/>
              <a:t>Xamarin</a:t>
            </a:r>
            <a:r>
              <a:rPr lang="en-US" baseline="0" dirty="0"/>
              <a:t> enthusiast.</a:t>
            </a:r>
          </a:p>
          <a:p>
            <a:r>
              <a:rPr lang="en-US" baseline="0" dirty="0"/>
              <a:t>I’ve got some mad love for Mobile Development and Mobile User Experience Engineering</a:t>
            </a:r>
          </a:p>
          <a:p>
            <a:r>
              <a:rPr lang="en-US" baseline="0" dirty="0"/>
              <a:t>Of course I’m a Microsoft fan boy. There goes by saying I’m still 24 years old. </a:t>
            </a:r>
          </a:p>
          <a:p>
            <a:r>
              <a:rPr lang="en-US" baseline="0" dirty="0"/>
              <a:t>When I’m not coding, I go on adventures, running, cycling, skateboarding.. All that fun stuff!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E1D46-8D79-43C6-BD7D-2E935213A5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5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186B-0A47-437E-B7C3-53A7C2E03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6EDBA-218D-458A-8135-CE7944CD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A52F6-176B-45C6-871F-D56E4117C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1313C-0BE1-4B0F-8642-0E5023F1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CD865-1203-4698-AA17-7487C0EC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18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CB89-D06D-4C00-8E70-3393ED2A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2BF9C-626A-497C-B186-D17462C64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A8037-7C5C-4B54-9491-25AA9CB3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D692-55EB-44CB-952C-CE784D03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E22EA-FFC7-4BF8-99A4-A693CA50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6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91FBB-CEE7-457E-A40A-3AC3836AD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38E59-CBD4-49C2-A21C-9E135DA83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849A8-CE3B-45EE-ADFF-1FC6C02DB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BD539-E649-4BEA-B005-8AB275D3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0ECB3-06F1-40DE-917D-15DAD160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3C76-1EC4-4DD1-AE8B-7FF23F71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CB67F-20FE-49AF-841F-3E92086D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3974-36F9-4A64-A0E1-F86703F2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6EB50-A76F-4AEB-9381-09BBBCB8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6C91-AC89-4E56-9A9C-D17EA572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7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58C8-788F-4596-B70F-F4C00198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52BDD-44B0-463A-AA17-3AF01CB36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E23FD-2719-475F-A364-7C940AC5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BC39D-C474-4B69-B97C-7887427DE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FFB57-4850-4085-A622-D3BE4C92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3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1A2E-123B-432B-9C8D-84B69956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1861E-19F3-421C-8444-25E4C8DE0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CCC5D-9B8A-47C4-9F96-E4BF2DB06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3958D-BB80-4106-97E8-507890C5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7D1F1-9A7A-4AD3-AD67-AE267452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05A2A-A9B2-4242-87FE-C374F598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5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1C96-4697-4101-9EC2-2C28B080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03F89-E521-4CF3-9A3D-D30C6823A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32AEB-5232-414B-8019-FDBC5296E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A1D33-715F-4694-B4B3-C9012F147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AC848-F570-46F6-8861-B7AF543FE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E4286-B9C4-4241-BAE6-45FE1BB12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7303-6903-4430-A848-514D5173E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9ADF4-715C-43EE-A0B5-5A7BE3F7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0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07DD-8030-49AB-813F-620F2012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C02697-0BCC-43C4-B357-7E5A0061F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A0E75-C155-4816-B2BA-84DC469C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77E8A-CFB3-4438-B725-AA51082E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01524-236C-4488-9F18-42B2E08C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B8A96-9BC1-471F-9AA3-170DF329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C7A12-EE89-4163-9886-F8EE82FF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67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4676-A43F-4B2D-80EB-542A817D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9676-6DF2-42B8-BB59-BF1AB96D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8973-0428-4962-94C9-A3AC40CB6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B8999-B081-4296-89EE-EA90E681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E11D0-CA5C-4294-9B2F-E6D8AE3C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E046C-D84A-43FA-892C-93354658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7C30-6853-4596-8A4A-EFC9E879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ADAAB-D087-48F1-B160-14AD09B32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F0E67-E101-493D-A10F-BB7E862A5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BC3E1-C504-410A-9121-C0551F5F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0389B-B177-43D0-9064-6B2790AF6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D905B-065D-4B88-8E8E-784CD63C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292D11-28AA-4BEF-9603-A459393D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87EF5-DC34-415E-8795-6A6AEFF8E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12BB2-4B0D-4800-A25B-4F8D6A7BD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5B445-6995-4A68-952F-0595D727A02D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E745D-F951-4F30-ABF7-B0451FDB8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A45E1-4BD0-492F-B6DA-30343AE9C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7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udaraalw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theconfuzedsourcecode.wordpress.com/" TargetMode="External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hyperlink" Target="https://github.com/UdaraAlwis/SkiaSharpAtomStructur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s://github.com/UdaraAlwis/XFSkiaSharpDemo" TargetMode="External"/><Relationship Id="rId5" Type="http://schemas.microsoft.com/office/2007/relationships/hdphoto" Target="../media/hdphoto2.wdp"/><Relationship Id="rId10" Type="http://schemas.openxmlformats.org/officeDocument/2006/relationships/hyperlink" Target="https://github.com/UdaraAlwis/SkiaSharp-Playground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github.com/UdaraAlwis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6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s://github.com/UdaraAlwis/SkiaSharp-Playground" TargetMode="External"/><Relationship Id="rId5" Type="http://schemas.microsoft.com/office/2007/relationships/hdphoto" Target="../media/hdphoto2.wdp"/><Relationship Id="rId10" Type="http://schemas.openxmlformats.org/officeDocument/2006/relationships/image" Target="../media/image25.gif"/><Relationship Id="rId4" Type="http://schemas.openxmlformats.org/officeDocument/2006/relationships/image" Target="../media/image18.png"/><Relationship Id="rId9" Type="http://schemas.openxmlformats.org/officeDocument/2006/relationships/image" Target="../media/image24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10" Type="http://schemas.openxmlformats.org/officeDocument/2006/relationships/image" Target="../media/image29.gif"/><Relationship Id="rId4" Type="http://schemas.openxmlformats.org/officeDocument/2006/relationships/image" Target="../media/image18.png"/><Relationship Id="rId9" Type="http://schemas.openxmlformats.org/officeDocument/2006/relationships/image" Target="../media/image28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31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theconfuzedsourcecode.wordpres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CCBAEF-BF97-4305-BA37-63DD7BC79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E60D5A-54A2-4D90-8CD1-0A144D40D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35A00-2AC2-465D-91F7-558C8F9A8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8813F-11D9-48EA-97A0-CE3A693E0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191" y="1122362"/>
            <a:ext cx="9886122" cy="303882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8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8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13428-3285-4886-9263-D38759050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252" y="4916556"/>
            <a:ext cx="9144000" cy="1096617"/>
          </a:xfrm>
        </p:spPr>
        <p:txBody>
          <a:bodyPr>
            <a:normAutofit fontScale="92500" lnSpcReduction="20000"/>
          </a:bodyPr>
          <a:lstStyle/>
          <a:p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- Udara Alwis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F42F7-6B33-4C46-B61B-9394117D32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276" y="6014161"/>
            <a:ext cx="1727613" cy="617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5697B1-F6CF-49A9-84B8-942C316A0C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4" y="308050"/>
            <a:ext cx="2672712" cy="6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3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BD99DC-4134-4686-90D8-F49653D5B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A211C-41C2-4445-9582-657FC0544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363102-90E3-4E68-82EA-030CF94B5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hosts the paint surface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the drawing surface that perform the actual drawing</a:t>
            </a:r>
          </a:p>
        </p:txBody>
      </p:sp>
    </p:spTree>
    <p:extLst>
      <p:ext uri="{BB962C8B-B14F-4D97-AF65-F5344CB8AC3E}">
        <p14:creationId xmlns:p14="http://schemas.microsoft.com/office/powerpoint/2010/main" val="425109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C38ED9-7C8B-4ACB-B6FB-67230E364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C32B0-40E8-4357-BDFF-8FFFED56D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C4836-4A90-4373-A084-91C769274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A67CA1-DC3B-4C96-B63C-E9CC7B3E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Event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Initialize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51373D-D149-4328-ABC1-083AA6271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9920A-4EF5-40EB-B772-3312BC39B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9428A-6281-4A9D-B780-A5E3EF0AE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Just a thought…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Mathematics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is the base for any kind of Graphics Rendering!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Anything that you can think of Geometrically on a 2D plane, you can do it with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998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Transform operations such as 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Translate, Scale, Rotate, Skew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 to specify color and other drawing attributes. Lightweight!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Style (Stroke / Fill /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StrokeAndFill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Color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StrokeWidth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IsAntialias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48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methods,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DrawCircle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DrawRect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DrawLine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DrawText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DrawArc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 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SKPath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is all you need to draw any kind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Shape!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collection of contours, or outlines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Has methods,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MoveTo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CubicTo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()…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48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BFBA6D-27A9-445B-BBEC-B1493505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E0E47-4E49-4A12-B559-238D8A50A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95B39-2779-4EC4-8E08-EBFB32237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Canvas Width / Height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Circle / Stroke Line / Eclipse / Arc /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Translations and Scaling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742595-C5AA-478D-A0CD-0DF595F6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595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SKCavnasView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touch handling event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Prefer to use a secondary touch handler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touch operations and push updates back to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on demand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4F82-F18A-47D3-BCCF-B5E33BE25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10" y="1825625"/>
            <a:ext cx="1412155" cy="14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3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647458-28E1-49DF-BC3E-158CDE8F9B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10" y="1825625"/>
            <a:ext cx="1412155" cy="14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Loading images as Embedded resources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Decode to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SKBitmap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drawing &amp; manipulation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DrawBitmap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method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ImageFilers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built-in, oh yeah!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5884C-F776-47B8-9B75-7A51326788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416" y="1797912"/>
            <a:ext cx="1215325" cy="12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108E0-4FAE-4801-B35E-06D0A5AB2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416" y="1797912"/>
            <a:ext cx="1215325" cy="12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</a:t>
            </a:r>
            <a:r>
              <a:rPr lang="en-US" sz="5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  <a:endParaRPr lang="en-GB" sz="5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9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Developer / Enthusiast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Mad Love for Mobile Development / UX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Dot Net FTW!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25 Years of Awesomeness…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 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Nature, Adventures, Running, Skateboarding, Cycling, Parkour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Xamarin Tech Blogger!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40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linkedin.com/in/</a:t>
            </a:r>
            <a:r>
              <a:rPr lang="en-US" sz="4000" b="1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UdaraAlwis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667" t="9185" r="28987" b="-339"/>
          <a:stretch/>
        </p:blipFill>
        <p:spPr>
          <a:xfrm>
            <a:off x="7789334" y="-27709"/>
            <a:ext cx="4471939" cy="3914775"/>
          </a:xfrm>
          <a:prstGeom prst="rect">
            <a:avLst/>
          </a:prstGeom>
        </p:spPr>
      </p:pic>
      <p:pic>
        <p:nvPicPr>
          <p:cNvPr id="2050" name="Picture 2" descr="https://scontent.xx.fbcdn.net/t31.0-8/13247729_1139881589407352_1413863468989586870_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 b="15940"/>
          <a:stretch/>
        </p:blipFill>
        <p:spPr bwMode="auto">
          <a:xfrm>
            <a:off x="7789334" y="5160818"/>
            <a:ext cx="4481688" cy="169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setrov_-_animated_logo.gif (800×600)">
            <a:extLst>
              <a:ext uri="{FF2B5EF4-FFF2-40B4-BE49-F238E27FC236}">
                <a16:creationId xmlns:a16="http://schemas.microsoft.com/office/drawing/2014/main" id="{6EC6CFE8-1951-4195-9E66-94545976CC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968" y="1244423"/>
            <a:ext cx="3146891" cy="23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so straight forward!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manually.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every single frame manually.</a:t>
            </a:r>
          </a:p>
        </p:txBody>
      </p:sp>
    </p:spTree>
    <p:extLst>
      <p:ext uri="{BB962C8B-B14F-4D97-AF65-F5344CB8AC3E}">
        <p14:creationId xmlns:p14="http://schemas.microsoft.com/office/powerpoint/2010/main" val="12724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" descr="osetrov_-_animated_logo.gif (800×600)">
            <a:extLst>
              <a:ext uri="{FF2B5EF4-FFF2-40B4-BE49-F238E27FC236}">
                <a16:creationId xmlns:a16="http://schemas.microsoft.com/office/drawing/2014/main" id="{3F1D4395-C8BB-483E-9C5C-EDBB104663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968" y="1244423"/>
            <a:ext cx="3146891" cy="23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18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awesome stuff at,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officials samples repo: </a:t>
            </a:r>
            <a:r>
              <a:rPr lang="en-US" sz="3200" b="1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SkiaSharpFormsDemos</a:t>
            </a:r>
            <a:endParaRPr lang="en-US" sz="3200" b="1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4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awesome stuff at,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sz="32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8"/>
              </a:rPr>
              <a:t>https://theconfuzedsourcecode.wordpress.com</a:t>
            </a:r>
            <a:r>
              <a:rPr lang="en-GB" sz="32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Or my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repo: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9"/>
              </a:rPr>
              <a:t>https://github.com/UdaraAlwis/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  <a:hlinkClick r:id="rId10"/>
              </a:rPr>
              <a:t>/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0"/>
              </a:rPr>
              <a:t>SkiaSharp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  <a:hlinkClick r:id="rId10"/>
              </a:rPr>
              <a:t>-Playground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  <a:hlinkClick r:id="rId11"/>
              </a:rPr>
              <a:t>/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1"/>
              </a:rPr>
              <a:t>XFSkiaSharpDemo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  <a:hlinkClick r:id="rId12"/>
              </a:rPr>
              <a:t>/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2"/>
              </a:rPr>
              <a:t>SkiaSharpAtomStructure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70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Udara’s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Adventures…</a:t>
            </a:r>
            <a:endParaRPr lang="en-US" sz="5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DA53CF5-3343-40DC-A5BC-038D10CB3B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719" y="1703833"/>
            <a:ext cx="2705039" cy="43251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2241CCF-D4AE-46E6-A142-B9D426E01B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468" y="1703833"/>
            <a:ext cx="2705039" cy="43251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EA97E3-313A-4323-A0DA-875C545869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085" y="1703832"/>
            <a:ext cx="2705038" cy="432516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A0923F1-DCAA-404E-8F22-D1EB75DBA8FC}"/>
              </a:ext>
            </a:extLst>
          </p:cNvPr>
          <p:cNvSpPr/>
          <p:nvPr/>
        </p:nvSpPr>
        <p:spPr>
          <a:xfrm>
            <a:off x="840218" y="6175251"/>
            <a:ext cx="10254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11"/>
              </a:rPr>
              <a:t>https://github.com/UdaraAlwis/SkiaSharp-Playground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DBB8A7D-1ECA-4ECC-86B8-B677FC7F6A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30" y="1703832"/>
            <a:ext cx="2653279" cy="380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Udara’s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Adventures…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A166C-B24A-497C-84F4-6B8F22E8DB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400" y="1624373"/>
            <a:ext cx="3225575" cy="4622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D3647F-B8A4-442F-9069-71CA8F8801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730" y="1624374"/>
            <a:ext cx="3236838" cy="46388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5B398F-1469-4213-874C-F599253E7D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16" y="1624373"/>
            <a:ext cx="3225575" cy="462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3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Udara’s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Adventures…</a:t>
            </a:r>
            <a:endParaRPr lang="en-US"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FE16E-5EDB-41B9-9198-A7EBB3DE8F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58" y="1501249"/>
            <a:ext cx="3017758" cy="4851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0228D-2F85-4753-A694-4D0934C607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13" y="1501249"/>
            <a:ext cx="2941868" cy="47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8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…well that’s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483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Now go build something cool with awesome </a:t>
            </a:r>
            <a:r>
              <a:rPr lang="en-US" sz="49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49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Good luck and enjoy!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545" y="4001294"/>
            <a:ext cx="3062415" cy="3062415"/>
          </a:xfrm>
          <a:prstGeom prst="rect">
            <a:avLst/>
          </a:prstGeom>
          <a:effectLst>
            <a:glow>
              <a:schemeClr val="accent1">
                <a:alpha val="5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421" y="-375717"/>
            <a:ext cx="2320900" cy="2066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B6A3D-76CC-4A84-874B-8ABCB3E39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67" y="3520264"/>
            <a:ext cx="2257229" cy="1244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085B2-0E9B-481E-83B8-941F83A0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91" y="3770141"/>
            <a:ext cx="828230" cy="994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D8B457-1049-4FAA-9DCD-DD98C1477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10" y="3606097"/>
            <a:ext cx="2207486" cy="1158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9AC837-1C7D-4F7E-8EFA-E11B89363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68" y="3654992"/>
            <a:ext cx="1123683" cy="1122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7DB87-9E2A-4021-A9F8-BA3EEF5C3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52" y="3770141"/>
            <a:ext cx="994886" cy="9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</a:t>
            </a:r>
            <a:r>
              <a:rPr lang="en-US" dirty="0"/>
              <a:t> You! 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5884"/>
            <a:ext cx="10515600" cy="4680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Weekly </a:t>
            </a:r>
            <a:r>
              <a:rPr lang="en-GB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Articles check out my blog, 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https://theconfuzedsourcecode.wordpress.com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FontTx/>
              <a:buChar char="-"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</a:p>
          <a:p>
            <a:pPr marL="0" indent="0">
              <a:buNone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CODENAME: [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ÇøŋfuzëÐ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SøurcëÇødë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]</a:t>
            </a:r>
          </a:p>
        </p:txBody>
      </p:sp>
      <p:pic>
        <p:nvPicPr>
          <p:cNvPr id="1026" name="Picture 2" descr="untitled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3" y="3206864"/>
            <a:ext cx="4871356" cy="217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760183-2B1F-498D-93E2-C5191F208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024" y="695530"/>
            <a:ext cx="2672712" cy="6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217891C-0042-40D8-9B16-86905D6E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3EDFDF-F8D1-4E1F-8F92-3FF7ABA3E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BF2682-F81D-4BEB-A5D4-CF887BDDA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journey we shall take…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in Mobile Applications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project intro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</p:txBody>
      </p:sp>
    </p:spTree>
    <p:extLst>
      <p:ext uri="{BB962C8B-B14F-4D97-AF65-F5344CB8AC3E}">
        <p14:creationId xmlns:p14="http://schemas.microsoft.com/office/powerpoint/2010/main" val="163746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Graphics in Mobile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Apps built with just default Buttons, Labels, Layouts… could become boring!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are important!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Interactive and Delightful user experience!</a:t>
            </a: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Super fun to play around as a Developer! (conditional. lol)</a:t>
            </a:r>
          </a:p>
        </p:txBody>
      </p:sp>
      <p:pic>
        <p:nvPicPr>
          <p:cNvPr id="1038" name="Picture 14" descr="https://s-media-cache-ak0.pinimg.com/originals/1e/0c/0b/1e0c0bfd152d0569ab15518100e1829f.gif">
            <a:extLst>
              <a:ext uri="{FF2B5EF4-FFF2-40B4-BE49-F238E27FC236}">
                <a16:creationId xmlns:a16="http://schemas.microsoft.com/office/drawing/2014/main" id="{73CCD486-541B-4EE2-919C-33DDA03DBB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92" y="2540474"/>
            <a:ext cx="3215808" cy="241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3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-media-cache-ak0.pinimg.com/originals/a5/56/09/a55609061c5f24331405610fbf59203d.gif">
            <a:extLst>
              <a:ext uri="{FF2B5EF4-FFF2-40B4-BE49-F238E27FC236}">
                <a16:creationId xmlns:a16="http://schemas.microsoft.com/office/drawing/2014/main" id="{C64AFD49-3293-4BFD-A1DA-B7EA349B3D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45" y="-799512"/>
            <a:ext cx="5353234" cy="40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2D computer graphics - 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generation     of two-dimensional visual elements…</a:t>
            </a:r>
          </a:p>
          <a:p>
            <a:pPr marL="0" indent="0">
              <a:lnSpc>
                <a:spcPct val="120000"/>
              </a:lnSpc>
              <a:buNone/>
            </a:pP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Geometric shapes, Text, Images, 2D Transformations and Animations!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1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True cross-platform abstraction layer of Xamarin Native…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Basic Animations built in…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ideal nor direct support for advanced animations/graphics!</a:t>
            </a:r>
          </a:p>
        </p:txBody>
      </p:sp>
      <p:pic>
        <p:nvPicPr>
          <p:cNvPr id="1030" name="Picture 6" descr="XamarinForms1.png (435×256)">
            <a:extLst>
              <a:ext uri="{FF2B5EF4-FFF2-40B4-BE49-F238E27FC236}">
                <a16:creationId xmlns:a16="http://schemas.microsoft.com/office/drawing/2014/main" id="{A701856C-9C53-46E2-AEEA-38CCB3268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088" y="2594113"/>
            <a:ext cx="3343896" cy="196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5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CocosSharp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2D games)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graphics rendering)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UrhoSharp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(3D – pure 3D gaming engine)</a:t>
            </a:r>
          </a:p>
        </p:txBody>
      </p:sp>
      <p:pic>
        <p:nvPicPr>
          <p:cNvPr id="3076" name="Picture 4" descr="https://egorbogatov.gallerycdn.vsassets.io/extensions/egorbogatov/urhosharptemplates/1.4.18/1493671211279/199007/20/screenshot.png">
            <a:extLst>
              <a:ext uri="{FF2B5EF4-FFF2-40B4-BE49-F238E27FC236}">
                <a16:creationId xmlns:a16="http://schemas.microsoft.com/office/drawing/2014/main" id="{D9A876FD-8026-4553-AC13-36363039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908" y="4937720"/>
            <a:ext cx="1688367" cy="16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codeandweb.com/img/Official-COCOS-Icon.jpg">
            <a:extLst>
              <a:ext uri="{FF2B5EF4-FFF2-40B4-BE49-F238E27FC236}">
                <a16:creationId xmlns:a16="http://schemas.microsoft.com/office/drawing/2014/main" id="{34AE929B-D53E-486D-83A3-840F135A3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846" y="1825626"/>
            <a:ext cx="1490988" cy="14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37BED-1D33-4A74-A58B-711C05C9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33" y="3451551"/>
            <a:ext cx="2142915" cy="118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53563-10E6-4265-8970-6C0BD7402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815" y="3665370"/>
            <a:ext cx="2062187" cy="1836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B0CB4-761F-4145-B293-AD0AF28E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behold, </a:t>
            </a:r>
            <a:r>
              <a:rPr lang="en-US" sz="54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33A3-B40A-4D0F-BA1E-E7567A1A1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Origins: Project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/ Google Open Sourced / C++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Immediate mode 2D vector graphics system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graphics, bitmaps, and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lot of cool stuff!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C# and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wrapper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Github.com/mono/</a:t>
            </a:r>
            <a:r>
              <a:rPr lang="en-US" sz="3200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C205F-820C-4493-97A7-6915636EF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42" y="334711"/>
            <a:ext cx="2282081" cy="1258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DAF89-232E-4F78-B940-9585E86B1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837" y="4838689"/>
            <a:ext cx="1501721" cy="1803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DB0AC-EAE9-41DF-8912-ED7BA923B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180" y="1825625"/>
            <a:ext cx="1741033" cy="17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682DB-EE72-4398-B600-ACA706778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E223DF-E758-4C0D-87C1-F43B3DAC5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8D959-12DC-4877-A1FE-9672F0BC5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57874E-DE4E-41A2-B8E2-5D823976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ACC2-3AB2-4530-90E3-E705323E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derives from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Xamarin.Forms.View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PaintSurfaceEvent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executes all the 2D drawing functionality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InvalidateSurface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repainting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Bitmap or SVGs</a:t>
            </a:r>
          </a:p>
        </p:txBody>
      </p:sp>
    </p:spTree>
    <p:extLst>
      <p:ext uri="{BB962C8B-B14F-4D97-AF65-F5344CB8AC3E}">
        <p14:creationId xmlns:p14="http://schemas.microsoft.com/office/powerpoint/2010/main" val="35805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806</Words>
  <Application>Microsoft Office PowerPoint</Application>
  <PresentationFormat>Widescreen</PresentationFormat>
  <Paragraphs>164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Segoe UI</vt:lpstr>
      <vt:lpstr>Segoe UI Light</vt:lpstr>
      <vt:lpstr>Wingdings</vt:lpstr>
      <vt:lpstr>Office Theme</vt:lpstr>
      <vt:lpstr>2D Graphics Rendering in Xamarin.Forms with SkiaSharp </vt:lpstr>
      <vt:lpstr>I am Udara Alwis</vt:lpstr>
      <vt:lpstr>The journey we shall take…</vt:lpstr>
      <vt:lpstr>Graphics in Mobile Applications</vt:lpstr>
      <vt:lpstr>2D Graphics?</vt:lpstr>
      <vt:lpstr>2D Graphics in Xamarin.Forms?</vt:lpstr>
      <vt:lpstr>2D Graphics in Xamarin.Forms?</vt:lpstr>
      <vt:lpstr>behold, SkiaSharp</vt:lpstr>
      <vt:lpstr>SkiaSharp basics…</vt:lpstr>
      <vt:lpstr>SkiaSharp basics…</vt:lpstr>
      <vt:lpstr>SkiaSharp basics…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Udara’s SkiaSharp Adventures…</vt:lpstr>
      <vt:lpstr>Udara’s SkiaSharp Adventures…</vt:lpstr>
      <vt:lpstr>Udara’s SkiaSharp Adventures…</vt:lpstr>
      <vt:lpstr>…well that’s it!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Graphics in Xamarin Forms with SkiaSharp</dc:title>
  <dc:creator>Udara Alwis</dc:creator>
  <cp:lastModifiedBy>Udara Alwis</cp:lastModifiedBy>
  <cp:revision>204</cp:revision>
  <dcterms:created xsi:type="dcterms:W3CDTF">2017-07-18T05:46:57Z</dcterms:created>
  <dcterms:modified xsi:type="dcterms:W3CDTF">2017-09-21T16:25:49Z</dcterms:modified>
</cp:coreProperties>
</file>